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74" r:id="rId6"/>
    <p:sldId id="276" r:id="rId7"/>
    <p:sldId id="275" r:id="rId8"/>
    <p:sldId id="260" r:id="rId9"/>
    <p:sldId id="270" r:id="rId10"/>
    <p:sldId id="267" r:id="rId11"/>
    <p:sldId id="269" r:id="rId12"/>
    <p:sldId id="271" r:id="rId13"/>
    <p:sldId id="273" r:id="rId14"/>
    <p:sldId id="268" r:id="rId15"/>
    <p:sldId id="266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75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A5B27-EFD3-450F-9779-23BE2C2D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4D12F-C4EC-4999-9D97-24180DE4A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0A5C6-8E14-4AD3-862C-702C2590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3397-29AD-44AF-BDDD-59DCE065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F741-61B9-4A26-AF48-3AD5F04D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5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D168-02BB-44A8-B02D-1AFD470D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BF6D8-266A-4FDB-9905-DB7024782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A1777-FBC3-44A3-AB36-7E50FC2A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77CF8-9EFA-471B-8489-2D699DBF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BBC4D-40E2-454D-88E9-0FF6D74F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06DB5-7C07-4DD3-941A-3CF4EF220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7EA88-9892-4BBF-8AF8-EC0432E44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D4072-EFF7-45B3-8485-CA744E42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E797-3E04-42A9-BE06-9F4B24D7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0FC0-F12B-42A6-A9AA-2A843124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2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CAC6-F3F8-4638-B57B-D9822694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B8822-6313-4361-B513-B3BE183D7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F3694-E4B0-4169-9F4E-5B44F91F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1934-BBBB-48F5-AB81-B88DE5A4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607-F620-4181-9EB6-89FD063B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5089-97BE-4203-962C-777922D0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5F855-AA6C-4C36-AF14-3D83C7978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2EE1A-BC5E-4643-9FE0-7E18F9C9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C47F7-B65C-497D-B2EA-8BF109CF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67289-91A6-49A6-9E17-4D277D0E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3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F8F-ED25-4657-B592-75EB0C4F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FEAC-13FC-4979-A3AC-55103B6F0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0510D-8C7A-4014-AE90-406256E0A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E4C3F-2BC9-467C-888F-4455B0DE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1EAE3-C3AD-4884-98BE-2B839542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3956-6613-402C-A740-0807E8C0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3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2CB7-A503-4735-8E60-226D1CA7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19D44-1E3A-445C-96D6-82368210B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F7E36-FD80-40B5-9238-0390162B3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4104B-A621-4EA4-AEEE-A92D74E5B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B16FF-E0DA-4950-8A55-E101E685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D50BB9-FBB9-455F-BBD5-0F3E38D0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D1210-8244-4E7E-B15B-41B9C70C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3B7F81-9BAA-49F1-87B8-208DC6AB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2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FF68-B072-4157-AB0D-B6F86926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50DA4-3AD9-44CA-A58E-220BB37E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D21E3-3300-4AFC-9CC3-89F8F6DD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A920D-1D9C-4468-AD4A-2A9B3760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2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7F29F-6BFF-425B-AD18-FD802DBA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2ACCE-C2F3-47B3-98BF-71BD48BF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66A1E-0690-4CAF-87D1-0B8EF3CE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DED8-6715-40B8-8B01-788FE0DA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C7CB-4E81-4710-A451-C1853B2B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ECACF-E6D3-4200-8673-13BF435AF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C4C50-797A-4FFF-B268-C57865C2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4EA4E-1ECB-41F5-ADCA-7D8F55B9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9C271-3BBC-4055-8C52-659089D9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3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F541-41FC-4835-A78D-D7BD3378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D4673-C20B-40DA-AF58-7234C3C1B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DB9E0-C422-4855-B2CC-9D1B787EA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0FBFC-50E1-4B6E-B286-83715EEE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35786-A5D3-43EF-B9A2-55201B64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E0C46-5BA2-45F7-9214-4185E7F0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B9E9-D6B2-4E21-BB33-4C781CCC1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E1B9E-8B68-4D74-AD78-5D15D049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EDEEB-E045-460C-B4A0-4D62C4659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89EF5-8321-434A-8A18-6BABB114CA8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0A6D7-1181-40BE-BA89-4279CC189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7727-E02A-44D6-AF00-36AE347CC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1178-2013-4C19-9A16-D26BFCFE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609" y="1310235"/>
            <a:ext cx="5257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Ron (</a:t>
            </a:r>
            <a:r>
              <a:rPr lang="en-US" b="1" dirty="0" err="1">
                <a:latin typeface="+mn-lt"/>
              </a:rPr>
              <a:t>Ronbo</a:t>
            </a:r>
            <a:r>
              <a:rPr lang="en-US" b="1" dirty="0">
                <a:latin typeface="+mn-lt"/>
              </a:rPr>
              <a:t>) Templeton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Forever Rotary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A1F0148-40BC-4614-BCEF-20040A9F1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04" y="5707473"/>
            <a:ext cx="2557857" cy="837876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9533644-C0BF-41D2-85D8-0A922F3F1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03" y="5707473"/>
            <a:ext cx="2557857" cy="8378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D83692-56AB-49D3-8855-6CA859CF72C6}"/>
              </a:ext>
            </a:extLst>
          </p:cNvPr>
          <p:cNvSpPr txBox="1">
            <a:spLocks/>
          </p:cNvSpPr>
          <p:nvPr/>
        </p:nvSpPr>
        <p:spPr>
          <a:xfrm>
            <a:off x="5005163" y="3428999"/>
            <a:ext cx="693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Silverdale Rotary Club 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1981-2025  </a:t>
            </a:r>
            <a:endParaRPr lang="en-US" b="1" dirty="0"/>
          </a:p>
        </p:txBody>
      </p:sp>
      <p:pic>
        <p:nvPicPr>
          <p:cNvPr id="4" name="Picture 3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768549FD-E511-81F8-711A-26E82AB3A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5" y="1081215"/>
            <a:ext cx="4389014" cy="5010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63CE8-4C54-D27B-AD4C-DDF60D0E1F27}"/>
              </a:ext>
            </a:extLst>
          </p:cNvPr>
          <p:cNvSpPr txBox="1"/>
          <p:nvPr/>
        </p:nvSpPr>
        <p:spPr>
          <a:xfrm>
            <a:off x="438411" y="6360683"/>
            <a:ext cx="165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Mar 2025</a:t>
            </a:r>
          </a:p>
        </p:txBody>
      </p:sp>
    </p:spTree>
    <p:extLst>
      <p:ext uri="{BB962C8B-B14F-4D97-AF65-F5344CB8AC3E}">
        <p14:creationId xmlns:p14="http://schemas.microsoft.com/office/powerpoint/2010/main" val="553351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BA19C-1F89-7445-62AE-33D73D34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27CF-65EC-3154-D6E5-0E6939BE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The Rotary Foundation Champion</a:t>
            </a:r>
            <a:b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Multiple Paul Harris Fellow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0FC93-1A45-584C-438A-B059304A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0FB0B5-B8EA-41B9-A041-55A13F2DF76F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CD573F-094D-EEB3-9146-087476C4EAD8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5" name="Picture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8BD17CCC-0792-0CE6-EACE-389C1DC8E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430604"/>
            <a:ext cx="6450155" cy="4787448"/>
          </a:xfrm>
          <a:prstGeom prst="rect">
            <a:avLst/>
          </a:prstGeom>
        </p:spPr>
      </p:pic>
      <p:pic>
        <p:nvPicPr>
          <p:cNvPr id="8" name="Picture 7" descr="A person and person holding a blue folder&#10;&#10;Description automatically generated">
            <a:extLst>
              <a:ext uri="{FF2B5EF4-FFF2-40B4-BE49-F238E27FC236}">
                <a16:creationId xmlns:a16="http://schemas.microsoft.com/office/drawing/2014/main" id="{A5471D64-A232-6426-07E6-DB4CF8899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92" y="2043986"/>
            <a:ext cx="4311369" cy="35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C9CC0-1913-1E1B-D6F1-C999D3D97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BE24-7456-2919-4756-B3867DB2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University of Washington Huskies!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ECA1C-EFA4-5C57-3C9A-DA3345034120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FD6B90-3676-E701-7119-216AC4618B3A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8" name="Picture 7" descr="A group of people under a tent&#10;&#10;Description automatically generated">
            <a:extLst>
              <a:ext uri="{FF2B5EF4-FFF2-40B4-BE49-F238E27FC236}">
                <a16:creationId xmlns:a16="http://schemas.microsoft.com/office/drawing/2014/main" id="{5EE5D5F7-7822-3540-0A1F-81AB907DF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" y="1235004"/>
            <a:ext cx="7748554" cy="4714974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1958C06-52B9-B720-7EBE-D296112DB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28" y="3064476"/>
            <a:ext cx="5037137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20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0BF46-1CE7-D418-84D3-7CE55BEF7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81CD-B729-44E5-4FA4-D737B1FF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Ron in WSU Cougar Garb?!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74D992-8B9A-ABCC-4CE5-165BCD04F718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2948DA-28C5-4853-CE84-18504EA10CA7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43843-C601-14F3-4772-927436166115}"/>
              </a:ext>
            </a:extLst>
          </p:cNvPr>
          <p:cNvSpPr txBox="1"/>
          <p:nvPr/>
        </p:nvSpPr>
        <p:spPr>
          <a:xfrm>
            <a:off x="6035606" y="3146334"/>
            <a:ext cx="5429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“Mixed Family” – son attending WSU</a:t>
            </a:r>
            <a:endParaRPr lang="en-US" sz="3600" b="1" dirty="0">
              <a:latin typeface="+mn-lt"/>
            </a:endParaRPr>
          </a:p>
        </p:txBody>
      </p:sp>
      <p:pic>
        <p:nvPicPr>
          <p:cNvPr id="13" name="Picture 12" descr="A person wearing a red hat&#10;&#10;Description automatically generated">
            <a:extLst>
              <a:ext uri="{FF2B5EF4-FFF2-40B4-BE49-F238E27FC236}">
                <a16:creationId xmlns:a16="http://schemas.microsoft.com/office/drawing/2014/main" id="{EA1021E0-6821-78EF-5CB3-CB5EB562B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5" y="1535668"/>
            <a:ext cx="4978178" cy="44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3E12-B582-3853-CB05-4620FCE1A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A43-F6F0-98AC-DAD6-0A4856A4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Avid, Competitive Football Fan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134BA1-619D-7ADF-8857-5C2B844BE83C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8C098D-36A2-9556-1206-2B50E162EB14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6" name="Picture 5" descr="A person holding a trophy&#10;&#10;Description automatically generated">
            <a:extLst>
              <a:ext uri="{FF2B5EF4-FFF2-40B4-BE49-F238E27FC236}">
                <a16:creationId xmlns:a16="http://schemas.microsoft.com/office/drawing/2014/main" id="{42919F69-665B-F0BB-BC9A-30FAFA5C7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9" y="1188323"/>
            <a:ext cx="3505661" cy="5473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270ABC-CB82-123F-C707-28906AE0B9D3}"/>
              </a:ext>
            </a:extLst>
          </p:cNvPr>
          <p:cNvSpPr txBox="1"/>
          <p:nvPr/>
        </p:nvSpPr>
        <p:spPr>
          <a:xfrm>
            <a:off x="4052712" y="3231604"/>
            <a:ext cx="8669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Silverdale Rotary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Fantasy Football Champion!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7643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8587-D9ED-622F-60F3-6C589302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82BD1-AC57-255F-A07E-3F76DE7C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075" y="285565"/>
            <a:ext cx="2362200" cy="113684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Duck Race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BB43D-163E-7293-0AE4-057137A57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24C488-9032-86C2-D741-549894A16B60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0C16CB-B092-B445-9063-E5BF65610EC9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23" name="Picture 22" descr="A group of people standing around a large grill&#10;&#10;Description automatically generated">
            <a:extLst>
              <a:ext uri="{FF2B5EF4-FFF2-40B4-BE49-F238E27FC236}">
                <a16:creationId xmlns:a16="http://schemas.microsoft.com/office/drawing/2014/main" id="{EA1AC6C2-B249-9B54-8DF6-FAA7388CC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56" y="1455088"/>
            <a:ext cx="9766439" cy="43513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9AF492-BFE3-E4C1-0C3D-532E8766CF98}"/>
              </a:ext>
            </a:extLst>
          </p:cNvPr>
          <p:cNvSpPr txBox="1"/>
          <p:nvPr/>
        </p:nvSpPr>
        <p:spPr>
          <a:xfrm>
            <a:off x="1727905" y="5910842"/>
            <a:ext cx="866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Chef Ron feeding the crowd after the Race</a:t>
            </a:r>
          </a:p>
        </p:txBody>
      </p:sp>
    </p:spTree>
    <p:extLst>
      <p:ext uri="{BB962C8B-B14F-4D97-AF65-F5344CB8AC3E}">
        <p14:creationId xmlns:p14="http://schemas.microsoft.com/office/powerpoint/2010/main" val="260951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0" y="383301"/>
            <a:ext cx="10515600" cy="40972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President 1990-91</a:t>
            </a:r>
          </a:p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Pictured: Past Presidents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at 2017 Installation Dinner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BBB3FD-86CA-4C67-85F6-4599B3F47E95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FBFB7D-BC46-47DC-B357-A62451CFFD84}"/>
              </a:ext>
            </a:extLst>
          </p:cNvPr>
          <p:cNvSpPr txBox="1">
            <a:spLocks/>
          </p:cNvSpPr>
          <p:nvPr/>
        </p:nvSpPr>
        <p:spPr>
          <a:xfrm>
            <a:off x="838200" y="5874861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D9F24-ECD7-4AA4-8494-12BD79443D85}"/>
              </a:ext>
            </a:extLst>
          </p:cNvPr>
          <p:cNvSpPr txBox="1"/>
          <p:nvPr/>
        </p:nvSpPr>
        <p:spPr>
          <a:xfrm>
            <a:off x="318825" y="5232639"/>
            <a:ext cx="117778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</a:rPr>
              <a:t>Left to right: 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 Hamilton, Mary Hoover, Elayne Burton, Scott Slocum, Roger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Aydt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Peter Matty, Ron Templeton, Larry Rodgers, Don Taylor, Brian Beagle, Jack Jensen</a:t>
            </a:r>
            <a:r>
              <a:rPr lang="en-US" sz="2800" b="1" dirty="0">
                <a:latin typeface="+mn-lt"/>
              </a:rPr>
              <a:t> </a:t>
            </a:r>
          </a:p>
        </p:txBody>
      </p:sp>
      <p:pic>
        <p:nvPicPr>
          <p:cNvPr id="4" name="Picture 3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CF37ED1E-91A6-45D8-8AFC-1A91E320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3543"/>
            <a:ext cx="1040384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9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6377E-74FA-03A5-4128-0B4A81786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AE9C-B8A8-32DA-4241-6431EF30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Devoted Husband, Father, Host Dad, Rotarian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50F7EC-5E1A-A1F5-BC19-291958E859D2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425F4F-A075-8F9B-A2EA-CE87DD22476A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6" name="Picture 5" descr="A person and person holding up two certificates&#10;&#10;Description automatically generated">
            <a:extLst>
              <a:ext uri="{FF2B5EF4-FFF2-40B4-BE49-F238E27FC236}">
                <a16:creationId xmlns:a16="http://schemas.microsoft.com/office/drawing/2014/main" id="{54F5ACA4-3C86-BD34-3453-DC088C7EF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69" y="1037697"/>
            <a:ext cx="6192631" cy="5345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D6D15-4FFE-9BAB-F213-397D40362B69}"/>
              </a:ext>
            </a:extLst>
          </p:cNvPr>
          <p:cNvSpPr txBox="1"/>
          <p:nvPr/>
        </p:nvSpPr>
        <p:spPr>
          <a:xfrm>
            <a:off x="318825" y="3822939"/>
            <a:ext cx="11777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</a:rPr>
              <a:t>Peggy Templeton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06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" y="1690688"/>
            <a:ext cx="10873945" cy="378501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Silverdale Rotary Club 1981-2025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Club President – 1990-91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Champion of The Rotary Foundation</a:t>
            </a:r>
          </a:p>
          <a:p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Membership Chair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Multiple Paul Harris Fellow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Exchange Student Host multiple times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Avid Husky Fan</a:t>
            </a:r>
            <a:endParaRPr lang="en-US" sz="3600" b="1" dirty="0">
              <a:latin typeface="Calibri" panose="020F0502020204030204" pitchFamily="34" charset="0"/>
            </a:endParaRPr>
          </a:p>
          <a:p>
            <a:endParaRPr lang="en-US" sz="3600" b="1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8494275-8E0E-4A7E-8046-5D72FFD8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04" y="5859873"/>
            <a:ext cx="2557857" cy="8378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222AB46-A936-449D-A2E0-AF665610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84" y="262735"/>
            <a:ext cx="1135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Ron Templeton – May 19, 1953 to January 30, 2025</a:t>
            </a:r>
            <a:br>
              <a:rPr lang="en-US" b="1" dirty="0"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63662961-75FD-DFDA-604C-E6B421E53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49" y="1117601"/>
            <a:ext cx="2900929" cy="45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24C8-A938-21CD-23F3-0AD137E8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0DECFF-BDFC-6554-7E2F-4B1A6A266014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C7ACEE-959A-2ADE-9238-287E4B198E3F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399D1-3C10-E3EF-3E50-1615BDA5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erson in a white vest&#10;&#10;AI-generated content may be incorrect.">
            <a:extLst>
              <a:ext uri="{FF2B5EF4-FFF2-40B4-BE49-F238E27FC236}">
                <a16:creationId xmlns:a16="http://schemas.microsoft.com/office/drawing/2014/main" id="{ABDB8952-D585-29A4-F90C-9E19094D4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8" y="740010"/>
            <a:ext cx="3467728" cy="5377979"/>
          </a:xfrm>
          <a:prstGeom prst="rect">
            <a:avLst/>
          </a:prstGeom>
        </p:spPr>
      </p:pic>
      <p:pic>
        <p:nvPicPr>
          <p:cNvPr id="13" name="Picture 12" descr="A close-up of a document&#10;&#10;AI-generated content may be incorrect.">
            <a:extLst>
              <a:ext uri="{FF2B5EF4-FFF2-40B4-BE49-F238E27FC236}">
                <a16:creationId xmlns:a16="http://schemas.microsoft.com/office/drawing/2014/main" id="{98C522E8-5825-7DE3-67E2-389B59110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96" y="377079"/>
            <a:ext cx="7845516" cy="61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D8C25-A927-0A42-5C34-C421E60B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7F6005-1AC2-9ABE-FD51-B6FCE9B6DEF1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0A3320-E895-B34F-7124-34E726FF8FB6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2A1B12-5F4B-4C24-CB2A-5427DB93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7E79ADCE-A100-A80F-44CD-E048526CA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97" y="182562"/>
            <a:ext cx="417880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33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8847-920F-5B8D-7825-796228865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EBF1-0555-F700-3AD1-CD707FAA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08" y="1846416"/>
            <a:ext cx="4468341" cy="24921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The Old Days Silverdale Rotary 1988-89 Directory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7FD33A-A8DE-77A9-B287-38A192BE18D3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42227C-AEDD-76A7-9488-75E82683F772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5" name="Picture 4" descr="A close-up of a person's profile&#10;&#10;Description automatically generated">
            <a:extLst>
              <a:ext uri="{FF2B5EF4-FFF2-40B4-BE49-F238E27FC236}">
                <a16:creationId xmlns:a16="http://schemas.microsoft.com/office/drawing/2014/main" id="{1DC7D955-72D3-BEA7-B95C-93D9ED39E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76" y="-21139"/>
            <a:ext cx="4555524" cy="66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18AA1-767E-7218-F878-C9AE85BCC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0279-F550-4CED-D83F-165F1E10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25" y="34925"/>
            <a:ext cx="11647397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Annual Salmon Bake – Welcoming Exchange Students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270E7-E0CF-DF69-92C9-97C98268D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89419C-7CD2-5EA7-B1F8-70617F3BA1CA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436DEB-180D-05C5-9058-98C0E0FA24CC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1E4DB-19AB-6DB9-01C3-70BBD12EB960}"/>
              </a:ext>
            </a:extLst>
          </p:cNvPr>
          <p:cNvSpPr txBox="1"/>
          <p:nvPr/>
        </p:nvSpPr>
        <p:spPr>
          <a:xfrm>
            <a:off x="8157071" y="4884541"/>
            <a:ext cx="352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Gourmet Chefs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Ron and Peggy  </a:t>
            </a:r>
            <a:endParaRPr lang="en-US" sz="3600" b="1" dirty="0">
              <a:latin typeface="+mn-lt"/>
            </a:endParaRPr>
          </a:p>
        </p:txBody>
      </p:sp>
      <p:pic>
        <p:nvPicPr>
          <p:cNvPr id="11" name="Picture 10" descr="A group of people around a fire pit&#10;&#10;Description automatically generated">
            <a:extLst>
              <a:ext uri="{FF2B5EF4-FFF2-40B4-BE49-F238E27FC236}">
                <a16:creationId xmlns:a16="http://schemas.microsoft.com/office/drawing/2014/main" id="{44D095C0-F2CB-BB2D-CB86-AC8DA606F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8" y="855980"/>
            <a:ext cx="7320280" cy="5146040"/>
          </a:xfrm>
          <a:prstGeom prst="rect">
            <a:avLst/>
          </a:prstGeom>
        </p:spPr>
      </p:pic>
      <p:pic>
        <p:nvPicPr>
          <p:cNvPr id="13" name="Picture 12" descr="A person and person smiling&#10;&#10;Description automatically generated">
            <a:extLst>
              <a:ext uri="{FF2B5EF4-FFF2-40B4-BE49-F238E27FC236}">
                <a16:creationId xmlns:a16="http://schemas.microsoft.com/office/drawing/2014/main" id="{6F415B70-0196-B924-1D5C-AC7D1DCF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71" y="1931559"/>
            <a:ext cx="3387420" cy="2831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BC48D-5406-1973-36B0-44BFBEE9A722}"/>
              </a:ext>
            </a:extLst>
          </p:cNvPr>
          <p:cNvSpPr txBox="1"/>
          <p:nvPr/>
        </p:nvSpPr>
        <p:spPr>
          <a:xfrm>
            <a:off x="-353253" y="6097626"/>
            <a:ext cx="866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Matej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</a:rPr>
              <a:t>Kunak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 - Slovakia</a:t>
            </a:r>
          </a:p>
        </p:txBody>
      </p:sp>
    </p:spTree>
    <p:extLst>
      <p:ext uri="{BB962C8B-B14F-4D97-AF65-F5344CB8AC3E}">
        <p14:creationId xmlns:p14="http://schemas.microsoft.com/office/powerpoint/2010/main" val="3304109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62E1B-6D8B-DBD8-BD53-204CF00FA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325C-8D86-3297-D3B6-161DE8F4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25" y="34925"/>
            <a:ext cx="11647397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Annual Salmon Bake – Welcoming Exchange Students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18002-66EB-AFC3-DFB4-926B61D5E18D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A7C150-86B8-57C8-68E5-5EEC8CDB2681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15" name="Picture 14" descr="A group of people holding a flag&#10;&#10;Description automatically generated">
            <a:extLst>
              <a:ext uri="{FF2B5EF4-FFF2-40B4-BE49-F238E27FC236}">
                <a16:creationId xmlns:a16="http://schemas.microsoft.com/office/drawing/2014/main" id="{3C6EBB67-848D-76CA-5A0C-0AB6A17EB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7" y="866420"/>
            <a:ext cx="8532869" cy="5231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97B5D2-B11F-4105-433E-9C5E726DACD3}"/>
              </a:ext>
            </a:extLst>
          </p:cNvPr>
          <p:cNvSpPr txBox="1"/>
          <p:nvPr/>
        </p:nvSpPr>
        <p:spPr>
          <a:xfrm>
            <a:off x="1761297" y="6097626"/>
            <a:ext cx="866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Ruby Peng - Taiwan</a:t>
            </a:r>
          </a:p>
        </p:txBody>
      </p:sp>
    </p:spTree>
    <p:extLst>
      <p:ext uri="{BB962C8B-B14F-4D97-AF65-F5344CB8AC3E}">
        <p14:creationId xmlns:p14="http://schemas.microsoft.com/office/powerpoint/2010/main" val="219273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9E9C-28A5-46C9-9AC5-89EE6CED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 of the Month for CKSD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BBB3FD-86CA-4C67-85F6-4599B3F47E95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FBFB7D-BC46-47DC-B357-A62451CFFD84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8" name="Picture 7" descr="A blue plaque with white text&#10;&#10;Description automatically generated">
            <a:extLst>
              <a:ext uri="{FF2B5EF4-FFF2-40B4-BE49-F238E27FC236}">
                <a16:creationId xmlns:a16="http://schemas.microsoft.com/office/drawing/2014/main" id="{1401CEEA-AA11-3897-FD0E-1C842045C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15" y="1506093"/>
            <a:ext cx="3706346" cy="4999898"/>
          </a:xfrm>
          <a:prstGeom prst="rect">
            <a:avLst/>
          </a:prstGeom>
        </p:spPr>
      </p:pic>
      <p:pic>
        <p:nvPicPr>
          <p:cNvPr id="13" name="Picture 12" descr="A sign with a black and white text&#10;&#10;Description automatically generated">
            <a:extLst>
              <a:ext uri="{FF2B5EF4-FFF2-40B4-BE49-F238E27FC236}">
                <a16:creationId xmlns:a16="http://schemas.microsoft.com/office/drawing/2014/main" id="{7DE8899D-D94B-5140-C85E-880017BAF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9" y="2269226"/>
            <a:ext cx="6912179" cy="31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5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23476-0BC0-4F0C-807B-E4C521D68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2517-B60A-D0B0-38E6-F42FF9EA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123706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 of the Month for CKSD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90F29-7573-249D-16A4-D3A0B6399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5E81BB-C222-1938-B85F-8B91EEB1ED63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976560-7931-5EDC-C313-96D44B1695EB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9" name="Picture 8" descr="A group of people holding plaques&#10;&#10;Description automatically generated">
            <a:extLst>
              <a:ext uri="{FF2B5EF4-FFF2-40B4-BE49-F238E27FC236}">
                <a16:creationId xmlns:a16="http://schemas.microsoft.com/office/drawing/2014/main" id="{17078DF1-F4CC-2F77-ED8B-A345FA6AA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4" y="995351"/>
            <a:ext cx="10612231" cy="2833493"/>
          </a:xfrm>
          <a:prstGeom prst="rect">
            <a:avLst/>
          </a:prstGeom>
        </p:spPr>
      </p:pic>
      <p:pic>
        <p:nvPicPr>
          <p:cNvPr id="12" name="Picture 11" descr="A group of people holding plaques&#10;&#10;Description automatically generated">
            <a:extLst>
              <a:ext uri="{FF2B5EF4-FFF2-40B4-BE49-F238E27FC236}">
                <a16:creationId xmlns:a16="http://schemas.microsoft.com/office/drawing/2014/main" id="{4ABE5EEC-1894-3D55-F729-BC6495786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49" y="4020852"/>
            <a:ext cx="7169151" cy="271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7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265</Words>
  <Application>Microsoft Office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Ron (Ronbo) Templeton Forever Rotary</vt:lpstr>
      <vt:lpstr>Ron Templeton – May 19, 1953 to January 30, 2025 </vt:lpstr>
      <vt:lpstr>PowerPoint Presentation</vt:lpstr>
      <vt:lpstr>PowerPoint Presentation</vt:lpstr>
      <vt:lpstr>The Old Days Silverdale Rotary 1988-89 Directory</vt:lpstr>
      <vt:lpstr>Annual Salmon Bake – Welcoming Exchange Students</vt:lpstr>
      <vt:lpstr>Annual Salmon Bake – Welcoming Exchange Students</vt:lpstr>
      <vt:lpstr>Students of the Month for CKSD</vt:lpstr>
      <vt:lpstr>Students of the Month for CKSD</vt:lpstr>
      <vt:lpstr>The Rotary Foundation Champion Multiple Paul Harris Fellow</vt:lpstr>
      <vt:lpstr>University of Washington Huskies!</vt:lpstr>
      <vt:lpstr>Ron in WSU Cougar Garb?!</vt:lpstr>
      <vt:lpstr>Avid, Competitive Football Fan</vt:lpstr>
      <vt:lpstr>Duck Race</vt:lpstr>
      <vt:lpstr>PowerPoint Presentation</vt:lpstr>
      <vt:lpstr>Devoted Husband, Father, Host Dad, Rotarian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&amp; Mary Gerry Taylor Rotary Memories</dc:title>
  <dc:creator>Barbara Beagle</dc:creator>
  <cp:lastModifiedBy>Barbara Beagle</cp:lastModifiedBy>
  <cp:revision>16</cp:revision>
  <dcterms:created xsi:type="dcterms:W3CDTF">2022-01-21T13:08:34Z</dcterms:created>
  <dcterms:modified xsi:type="dcterms:W3CDTF">2025-03-17T01:45:36Z</dcterms:modified>
</cp:coreProperties>
</file>